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57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/>
    <p:restoredTop sz="94737"/>
  </p:normalViewPr>
  <p:slideViewPr>
    <p:cSldViewPr snapToGrid="0" snapToObjects="1">
      <p:cViewPr varScale="1">
        <p:scale>
          <a:sx n="90" d="100"/>
          <a:sy n="90" d="100"/>
        </p:scale>
        <p:origin x="232" y="10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2/11/19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2/11/19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2/11/19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2/11/19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2/11/19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2/11/19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2/11/19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2/11/19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2/11/19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2/11/19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2/11/19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2/11/19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7">
            <a:extLst>
              <a:ext uri="{FF2B5EF4-FFF2-40B4-BE49-F238E27FC236}">
                <a16:creationId xmlns:a16="http://schemas.microsoft.com/office/drawing/2014/main" id="{1C69834E-5EEE-4D61-833E-0492889645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9">
            <a:extLst>
              <a:ext uri="{FF2B5EF4-FFF2-40B4-BE49-F238E27FC236}">
                <a16:creationId xmlns:a16="http://schemas.microsoft.com/office/drawing/2014/main" id="{58E5D9BA-46E7-4BFA-9C74-75495BF6F5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B033D76-5800-44B6-AFE9-EE21069351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331" y="638508"/>
            <a:ext cx="10905339" cy="4843439"/>
          </a:xfrm>
          <a:prstGeom prst="rect">
            <a:avLst/>
          </a:prstGeom>
          <a:gradFill>
            <a:gsLst>
              <a:gs pos="0">
                <a:srgbClr val="000001"/>
              </a:gs>
              <a:gs pos="100000">
                <a:srgbClr val="191919"/>
              </a:gs>
            </a:gsLst>
          </a:gradFill>
          <a:ln w="76200" cmpd="sng">
            <a:noFill/>
            <a:miter lim="800000"/>
          </a:ln>
          <a:effectLst>
            <a:outerShdw blurRad="127000" dist="228600" dir="4740000" sx="98000" sy="98000" algn="tl" rotWithShape="0">
              <a:srgbClr val="000000">
                <a:alpha val="34000"/>
              </a:srgbClr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22D6F85-FFBA-4F81-AEE5-AAA17CB7AA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0204" y="865667"/>
            <a:ext cx="10451592" cy="4389120"/>
          </a:xfrm>
          <a:prstGeom prst="rect">
            <a:avLst/>
          </a:prstGeom>
          <a:ln w="50800" cmpd="sng">
            <a:solidFill>
              <a:srgbClr val="191919"/>
            </a:solidFill>
            <a:miter lim="800000"/>
          </a:ln>
          <a:effectLst>
            <a:innerShdw blurRad="63500" dist="88900" dir="14100000">
              <a:srgbClr val="000000">
                <a:alpha val="30000"/>
              </a:srgbClr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1"/>
          </a:lnRef>
          <a:fillRef idx="1003">
            <a:schemeClr val="dk2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3B31514-E6DF-4357-9EEA-EFB798308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4796" y="1030259"/>
            <a:ext cx="10122408" cy="4059936"/>
          </a:xfrm>
          <a:prstGeom prst="rect">
            <a:avLst/>
          </a:prstGeom>
          <a:ln>
            <a:solidFill>
              <a:srgbClr val="949494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3451BF4-4835-3B47-B976-BF380C3C58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57071" y="1584552"/>
            <a:ext cx="9099255" cy="2537251"/>
          </a:xfrm>
        </p:spPr>
        <p:txBody>
          <a:bodyPr anchor="ctr">
            <a:normAutofit/>
          </a:bodyPr>
          <a:lstStyle/>
          <a:p>
            <a:pPr algn="ctr"/>
            <a:r>
              <a:rPr lang="en-US" sz="6100">
                <a:solidFill>
                  <a:srgbClr val="454545"/>
                </a:solidFill>
              </a:rPr>
              <a:t>A Tour of James hall</a:t>
            </a:r>
            <a:br>
              <a:rPr lang="en-US" sz="6100">
                <a:solidFill>
                  <a:srgbClr val="454545"/>
                </a:solidFill>
              </a:rPr>
            </a:br>
            <a:r>
              <a:rPr lang="en-US" sz="6100">
                <a:solidFill>
                  <a:srgbClr val="454545"/>
                </a:solidFill>
              </a:rPr>
              <a:t>Floor 5 Room 503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CB8BCB-99D8-974C-BB19-28E8C67DA5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35372" y="4133234"/>
            <a:ext cx="9120954" cy="744373"/>
          </a:xfrm>
        </p:spPr>
        <p:txBody>
          <a:bodyPr>
            <a:normAutofit/>
          </a:bodyPr>
          <a:lstStyle/>
          <a:p>
            <a:pPr algn="ctr"/>
            <a:r>
              <a:rPr lang="en-US">
                <a:solidFill>
                  <a:schemeClr val="accent1"/>
                </a:solidFill>
              </a:rPr>
              <a:t>Griffin Garcia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4C401D57-600A-4C91-AC9A-14CA1ED6F7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12BDC66-00FA-4A3F-9BC7-BE05FF7705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27697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98BC6A8-F562-2049-9FC3-ECF0B68B040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4782"/>
          <a:stretch/>
        </p:blipFill>
        <p:spPr>
          <a:xfrm>
            <a:off x="20" y="10"/>
            <a:ext cx="12191980" cy="6143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8203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89E92EE-C4E1-1940-A2B6-90014AA3704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4782"/>
          <a:stretch/>
        </p:blipFill>
        <p:spPr>
          <a:xfrm>
            <a:off x="20" y="10"/>
            <a:ext cx="12191980" cy="6143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7057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62CDAA0-C65A-514C-A58D-DE6D0FB110F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200" b="9582"/>
          <a:stretch/>
        </p:blipFill>
        <p:spPr>
          <a:xfrm>
            <a:off x="20" y="10"/>
            <a:ext cx="12191980" cy="6129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0315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64083EB-DD91-034F-9B60-9B8137C3B20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6142" b="8640"/>
          <a:stretch/>
        </p:blipFill>
        <p:spPr>
          <a:xfrm>
            <a:off x="20" y="0"/>
            <a:ext cx="12191980" cy="628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34288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2E7B6E1-EFEF-2C44-A1B4-D7DE57DAAE0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267" b="16516"/>
          <a:stretch/>
        </p:blipFill>
        <p:spPr>
          <a:xfrm>
            <a:off x="20" y="10"/>
            <a:ext cx="12191980" cy="6129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4150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DCC4966-564C-6044-874E-D6BA92B48DE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967" b="15816"/>
          <a:stretch/>
        </p:blipFill>
        <p:spPr>
          <a:xfrm>
            <a:off x="20" y="10"/>
            <a:ext cx="12191980" cy="6172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7014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32034C1-8932-154B-BE86-6277A58E9D3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4782"/>
          <a:stretch/>
        </p:blipFill>
        <p:spPr>
          <a:xfrm>
            <a:off x="20" y="10"/>
            <a:ext cx="12191980" cy="6172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3393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F6270E7-7FFE-0C40-98DD-8DB80401BE9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460" b="16323"/>
          <a:stretch/>
        </p:blipFill>
        <p:spPr>
          <a:xfrm>
            <a:off x="20" y="10"/>
            <a:ext cx="12191980" cy="6143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1091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F09ED2C-FA89-B64F-A0D2-388668FD665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1234" b="3549"/>
          <a:stretch/>
        </p:blipFill>
        <p:spPr>
          <a:xfrm>
            <a:off x="20" y="10"/>
            <a:ext cx="12191980" cy="6172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560388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7</Words>
  <Application>Microsoft Macintosh PowerPoint</Application>
  <PresentationFormat>Widescreen</PresentationFormat>
  <Paragraphs>2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Gill Sans MT</vt:lpstr>
      <vt:lpstr>Gallery</vt:lpstr>
      <vt:lpstr>A Tour of James hall Floor 5 Room 503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Tour of James hall Floor 5 Room 503</dc:title>
  <dc:creator>Garcia, Griffin M. (Student)</dc:creator>
  <cp:lastModifiedBy>Garcia, Griffin M. (Student)</cp:lastModifiedBy>
  <cp:revision>1</cp:revision>
  <dcterms:created xsi:type="dcterms:W3CDTF">2019-02-12T05:42:43Z</dcterms:created>
  <dcterms:modified xsi:type="dcterms:W3CDTF">2019-02-12T05:44:00Z</dcterms:modified>
</cp:coreProperties>
</file>